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22" autoAdjust="0"/>
    <p:restoredTop sz="94660"/>
  </p:normalViewPr>
  <p:slideViewPr>
    <p:cSldViewPr snapToGrid="0">
      <p:cViewPr varScale="1">
        <p:scale>
          <a:sx n="66" d="100"/>
          <a:sy n="66" d="100"/>
        </p:scale>
        <p:origin x="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0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1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4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9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9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1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0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0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89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8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4210A-BC2A-4F3A-B2F6-95910950F30B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CC666-BA2F-45AB-959F-B46173422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1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63" y="324171"/>
            <a:ext cx="8377238" cy="726249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451600" y="2396067"/>
            <a:ext cx="4038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27800" y="127000"/>
            <a:ext cx="25400" cy="4453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330266" y="2683933"/>
            <a:ext cx="2605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 main image</a:t>
            </a:r>
          </a:p>
          <a:p>
            <a:r>
              <a:rPr lang="en-US" dirty="0" smtClean="0"/>
              <a:t>To ¾ of page or less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ADD advertisement space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Right hand vertical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380067" y="324171"/>
            <a:ext cx="16933" cy="1439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3933" y="1413934"/>
            <a:ext cx="17550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 branding</a:t>
            </a:r>
          </a:p>
          <a:p>
            <a:r>
              <a:rPr lang="en-US" dirty="0" smtClean="0"/>
              <a:t>And icons up</a:t>
            </a:r>
          </a:p>
          <a:p>
            <a:r>
              <a:rPr lang="en-US" dirty="0" smtClean="0"/>
              <a:t>To reduce empty</a:t>
            </a:r>
          </a:p>
          <a:p>
            <a:r>
              <a:rPr lang="en-US" dirty="0" smtClean="0"/>
              <a:t>Real </a:t>
            </a:r>
            <a:r>
              <a:rPr lang="en-US" dirty="0" smtClean="0"/>
              <a:t>estate;</a:t>
            </a:r>
          </a:p>
          <a:p>
            <a:r>
              <a:rPr lang="en-US" dirty="0" smtClean="0"/>
              <a:t>Consider</a:t>
            </a:r>
          </a:p>
          <a:p>
            <a:r>
              <a:rPr lang="en-US" dirty="0" smtClean="0"/>
              <a:t>Centering the</a:t>
            </a:r>
          </a:p>
          <a:p>
            <a:r>
              <a:rPr lang="en-US" dirty="0" smtClean="0"/>
              <a:t>logo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43933" y="3330264"/>
            <a:ext cx="15729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Tabs should be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Nourish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Move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Escape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168400" y="1921933"/>
            <a:ext cx="3107267" cy="2167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703733" y="939800"/>
            <a:ext cx="1253067" cy="8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38875" y="1043837"/>
            <a:ext cx="31298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wording ‘newsletter</a:t>
            </a:r>
          </a:p>
          <a:p>
            <a:r>
              <a:rPr lang="en-US" dirty="0" smtClean="0"/>
              <a:t>Subscribe’ to </a:t>
            </a:r>
            <a:r>
              <a:rPr lang="en-US" dirty="0" smtClean="0"/>
              <a:t>‘</a:t>
            </a:r>
            <a:r>
              <a:rPr lang="en-US" dirty="0" smtClean="0">
                <a:solidFill>
                  <a:schemeClr val="accent6"/>
                </a:solidFill>
              </a:rPr>
              <a:t>Subscribe and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start Your </a:t>
            </a:r>
            <a:r>
              <a:rPr lang="en-US" smtClean="0">
                <a:solidFill>
                  <a:schemeClr val="accent6"/>
                </a:solidFill>
              </a:rPr>
              <a:t>Clean Slate Fix </a:t>
            </a:r>
            <a:r>
              <a:rPr lang="en-US" dirty="0" smtClean="0">
                <a:solidFill>
                  <a:schemeClr val="accent6"/>
                </a:solidFill>
              </a:rPr>
              <a:t>today</a:t>
            </a:r>
            <a:r>
              <a:rPr lang="en-US" dirty="0" smtClean="0"/>
              <a:t>’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8703733" y="4876800"/>
            <a:ext cx="1456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147100" y="3955416"/>
            <a:ext cx="3211135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round</a:t>
            </a:r>
          </a:p>
          <a:p>
            <a:r>
              <a:rPr lang="en-US" dirty="0" smtClean="0"/>
              <a:t>Icons to be:</a:t>
            </a:r>
          </a:p>
          <a:p>
            <a:endParaRPr lang="en-US" dirty="0"/>
          </a:p>
          <a:p>
            <a:r>
              <a:rPr lang="en-US" dirty="0" smtClean="0"/>
              <a:t>Clean Slate</a:t>
            </a:r>
          </a:p>
          <a:p>
            <a:r>
              <a:rPr lang="en-US" dirty="0" smtClean="0"/>
              <a:t>Editor’s </a:t>
            </a:r>
            <a:r>
              <a:rPr lang="en-US" dirty="0" err="1" smtClean="0"/>
              <a:t>Favourites</a:t>
            </a:r>
            <a:endParaRPr lang="en-US" dirty="0" smtClean="0"/>
          </a:p>
          <a:p>
            <a:r>
              <a:rPr lang="en-US" sz="1000" dirty="0" smtClean="0"/>
              <a:t>Things we love, we think you will too</a:t>
            </a:r>
          </a:p>
          <a:p>
            <a:r>
              <a:rPr lang="en-US" dirty="0" smtClean="0"/>
              <a:t>Clean Slate Heroes</a:t>
            </a:r>
          </a:p>
          <a:p>
            <a:r>
              <a:rPr lang="en-US" sz="1000" dirty="0" smtClean="0"/>
              <a:t>Healthy Warriors making an impact locally and Globally</a:t>
            </a:r>
          </a:p>
          <a:p>
            <a:r>
              <a:rPr lang="en-US" dirty="0" smtClean="0"/>
              <a:t>Clean Home</a:t>
            </a:r>
          </a:p>
          <a:p>
            <a:r>
              <a:rPr lang="en-US" sz="1000" dirty="0" smtClean="0"/>
              <a:t>Our </a:t>
            </a:r>
            <a:r>
              <a:rPr lang="en-US" sz="1000" dirty="0" err="1" smtClean="0"/>
              <a:t>favourite</a:t>
            </a:r>
            <a:r>
              <a:rPr lang="en-US" sz="1000" dirty="0" smtClean="0"/>
              <a:t> new recipes, tips,</a:t>
            </a:r>
          </a:p>
          <a:p>
            <a:r>
              <a:rPr lang="en-US" sz="1000" dirty="0" smtClean="0"/>
              <a:t>And stuff for the family to bring the healthy lifestyle home</a:t>
            </a:r>
          </a:p>
          <a:p>
            <a:r>
              <a:rPr lang="en-US" sz="1600" b="1" dirty="0" smtClean="0"/>
              <a:t>Clean Slate Community</a:t>
            </a:r>
          </a:p>
          <a:p>
            <a:r>
              <a:rPr lang="en-US" sz="1000" dirty="0" smtClean="0"/>
              <a:t>Our recommendations on what’s happening in Singapore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4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links</a:t>
            </a:r>
          </a:p>
          <a:p>
            <a:pPr lvl="1"/>
            <a:r>
              <a:rPr lang="en-US" dirty="0" smtClean="0"/>
              <a:t>About </a:t>
            </a:r>
          </a:p>
          <a:p>
            <a:pPr lvl="1"/>
            <a:r>
              <a:rPr lang="en-US" dirty="0" smtClean="0"/>
              <a:t>Our Experts</a:t>
            </a:r>
          </a:p>
          <a:p>
            <a:pPr lvl="1"/>
            <a:r>
              <a:rPr lang="en-US" dirty="0" smtClean="0"/>
              <a:t>Legal</a:t>
            </a:r>
          </a:p>
          <a:p>
            <a:pPr lvl="1"/>
            <a:r>
              <a:rPr lang="en-US" dirty="0" smtClean="0"/>
              <a:t>Connect</a:t>
            </a:r>
          </a:p>
          <a:p>
            <a:pPr lvl="1"/>
            <a:r>
              <a:rPr lang="en-US" dirty="0" smtClean="0"/>
              <a:t>Press</a:t>
            </a:r>
          </a:p>
          <a:p>
            <a:pPr lvl="1"/>
            <a:r>
              <a:rPr lang="en-US" dirty="0" smtClean="0"/>
              <a:t>Subscribe (with newsletter subscription opaque like above)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134" y="1138270"/>
            <a:ext cx="6377289" cy="226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13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303" y="1463039"/>
            <a:ext cx="8008734" cy="493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51" y="1690688"/>
            <a:ext cx="10632106" cy="53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137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Bottom links</vt:lpstr>
      <vt:lpstr>Inspiration</vt:lpstr>
      <vt:lpstr>inspiration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Watia</dc:creator>
  <cp:lastModifiedBy>Tanya Watia</cp:lastModifiedBy>
  <cp:revision>7</cp:revision>
  <dcterms:created xsi:type="dcterms:W3CDTF">2014-09-29T03:07:16Z</dcterms:created>
  <dcterms:modified xsi:type="dcterms:W3CDTF">2014-10-01T07:08:08Z</dcterms:modified>
</cp:coreProperties>
</file>